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7"/>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595"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1017" r:id="rId126"/>
    <p:sldId id="1009" r:id="rId127"/>
    <p:sldId id="1010" r:id="rId128"/>
    <p:sldId id="513"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509" r:id="rId147"/>
    <p:sldId id="510" r:id="rId148"/>
    <p:sldId id="511" r:id="rId149"/>
    <p:sldId id="512" r:id="rId150"/>
    <p:sldId id="527" r:id="rId151"/>
    <p:sldId id="529" r:id="rId152"/>
    <p:sldId id="701" r:id="rId153"/>
    <p:sldId id="853" r:id="rId154"/>
    <p:sldId id="530" r:id="rId155"/>
    <p:sldId id="899" r:id="rId156"/>
    <p:sldId id="702" r:id="rId157"/>
    <p:sldId id="531" r:id="rId158"/>
    <p:sldId id="947" r:id="rId159"/>
    <p:sldId id="948" r:id="rId160"/>
    <p:sldId id="949" r:id="rId161"/>
    <p:sldId id="950" r:id="rId162"/>
    <p:sldId id="644" r:id="rId163"/>
    <p:sldId id="854" r:id="rId164"/>
    <p:sldId id="645" r:id="rId165"/>
    <p:sldId id="855" r:id="rId166"/>
    <p:sldId id="816" r:id="rId167"/>
    <p:sldId id="817"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789" r:id="rId187"/>
    <p:sldId id="790" r:id="rId188"/>
    <p:sldId id="549" r:id="rId189"/>
    <p:sldId id="550" r:id="rId190"/>
    <p:sldId id="547" r:id="rId191"/>
    <p:sldId id="515" r:id="rId192"/>
    <p:sldId id="516" r:id="rId193"/>
    <p:sldId id="517" r:id="rId194"/>
    <p:sldId id="551" r:id="rId195"/>
    <p:sldId id="554" r:id="rId196"/>
    <p:sldId id="555" r:id="rId197"/>
    <p:sldId id="556" r:id="rId198"/>
    <p:sldId id="557" r:id="rId199"/>
    <p:sldId id="558" r:id="rId200"/>
    <p:sldId id="562" r:id="rId201"/>
    <p:sldId id="563" r:id="rId202"/>
    <p:sldId id="661" r:id="rId203"/>
    <p:sldId id="625" r:id="rId204"/>
    <p:sldId id="559" r:id="rId205"/>
    <p:sldId id="304" r:id="rId206"/>
    <p:sldId id="560" r:id="rId207"/>
    <p:sldId id="1075" r:id="rId208"/>
    <p:sldId id="1076" r:id="rId209"/>
    <p:sldId id="903" r:id="rId210"/>
    <p:sldId id="561" r:id="rId211"/>
    <p:sldId id="564" r:id="rId212"/>
    <p:sldId id="1042" r:id="rId213"/>
    <p:sldId id="826" r:id="rId214"/>
    <p:sldId id="566" r:id="rId215"/>
    <p:sldId id="567" r:id="rId216"/>
    <p:sldId id="832" r:id="rId217"/>
    <p:sldId id="568" r:id="rId218"/>
    <p:sldId id="1077" r:id="rId219"/>
    <p:sldId id="820" r:id="rId220"/>
    <p:sldId id="821" r:id="rId221"/>
    <p:sldId id="798" r:id="rId222"/>
    <p:sldId id="799"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582" r:id="rId244"/>
    <p:sldId id="581" r:id="rId245"/>
    <p:sldId id="859" r:id="rId246"/>
    <p:sldId id="1059" r:id="rId247"/>
    <p:sldId id="1060" r:id="rId248"/>
    <p:sldId id="576" r:id="rId249"/>
    <p:sldId id="824" r:id="rId250"/>
    <p:sldId id="577" r:id="rId251"/>
    <p:sldId id="935" r:id="rId252"/>
    <p:sldId id="371" r:id="rId253"/>
    <p:sldId id="575" r:id="rId254"/>
    <p:sldId id="733" r:id="rId255"/>
    <p:sldId id="583" r:id="rId256"/>
    <p:sldId id="584" r:id="rId257"/>
    <p:sldId id="585" r:id="rId258"/>
    <p:sldId id="609" r:id="rId259"/>
    <p:sldId id="610" r:id="rId260"/>
    <p:sldId id="703" r:id="rId261"/>
    <p:sldId id="611" r:id="rId262"/>
    <p:sldId id="612" r:id="rId263"/>
    <p:sldId id="704" r:id="rId264"/>
    <p:sldId id="613" r:id="rId265"/>
    <p:sldId id="705" r:id="rId266"/>
    <p:sldId id="614" r:id="rId267"/>
    <p:sldId id="311" r:id="rId268"/>
    <p:sldId id="934" r:id="rId269"/>
    <p:sldId id="937" r:id="rId270"/>
    <p:sldId id="894" r:id="rId271"/>
    <p:sldId id="312" r:id="rId272"/>
    <p:sldId id="892" r:id="rId273"/>
    <p:sldId id="911" r:id="rId274"/>
    <p:sldId id="912" r:id="rId275"/>
    <p:sldId id="587" r:id="rId276"/>
    <p:sldId id="675" r:id="rId277"/>
    <p:sldId id="588" r:id="rId278"/>
    <p:sldId id="997" r:id="rId279"/>
    <p:sldId id="706" r:id="rId280"/>
    <p:sldId id="589" r:id="rId281"/>
    <p:sldId id="998" r:id="rId282"/>
    <p:sldId id="856" r:id="rId283"/>
    <p:sldId id="857" r:id="rId284"/>
    <p:sldId id="707" r:id="rId285"/>
    <p:sldId id="815" r:id="rId286"/>
    <p:sldId id="979" r:id="rId287"/>
    <p:sldId id="982" r:id="rId288"/>
    <p:sldId id="983" r:id="rId289"/>
    <p:sldId id="975" r:id="rId290"/>
    <p:sldId id="708" r:id="rId291"/>
    <p:sldId id="593" r:id="rId292"/>
    <p:sldId id="709" r:id="rId293"/>
    <p:sldId id="594" r:id="rId294"/>
    <p:sldId id="710" r:id="rId295"/>
    <p:sldId id="607" r:id="rId296"/>
    <p:sldId id="336" r:id="rId297"/>
    <p:sldId id="337" r:id="rId298"/>
    <p:sldId id="748" r:id="rId299"/>
    <p:sldId id="1034" r:id="rId300"/>
    <p:sldId id="622" r:id="rId301"/>
    <p:sldId id="989" r:id="rId302"/>
    <p:sldId id="987" r:id="rId303"/>
    <p:sldId id="623" r:id="rId304"/>
    <p:sldId id="1035" r:id="rId305"/>
    <p:sldId id="990" r:id="rId306"/>
    <p:sldId id="991" r:id="rId307"/>
    <p:sldId id="858" r:id="rId308"/>
    <p:sldId id="627" r:id="rId309"/>
    <p:sldId id="628" r:id="rId310"/>
    <p:sldId id="1036" r:id="rId311"/>
    <p:sldId id="626" r:id="rId312"/>
    <p:sldId id="992" r:id="rId313"/>
    <p:sldId id="1037" r:id="rId314"/>
    <p:sldId id="629" r:id="rId315"/>
    <p:sldId id="1038" r:id="rId316"/>
    <p:sldId id="630" r:id="rId317"/>
    <p:sldId id="1039" r:id="rId318"/>
    <p:sldId id="1082" r:id="rId319"/>
    <p:sldId id="818" r:id="rId320"/>
    <p:sldId id="631" r:id="rId321"/>
    <p:sldId id="993" r:id="rId322"/>
    <p:sldId id="1081" r:id="rId323"/>
    <p:sldId id="1083" r:id="rId324"/>
    <p:sldId id="913" r:id="rId325"/>
    <p:sldId id="632" r:id="rId326"/>
    <p:sldId id="994" r:id="rId327"/>
    <p:sldId id="1085" r:id="rId328"/>
    <p:sldId id="1084" r:id="rId329"/>
    <p:sldId id="751" r:id="rId330"/>
    <p:sldId id="352" r:id="rId331"/>
    <p:sldId id="633" r:id="rId332"/>
    <p:sldId id="995" r:id="rId333"/>
    <p:sldId id="996" r:id="rId334"/>
    <p:sldId id="634" r:id="rId335"/>
    <p:sldId id="635"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399" r:id="rId372"/>
    <p:sldId id="660" r:id="rId373"/>
    <p:sldId id="829" r:id="rId374"/>
    <p:sldId id="830" r:id="rId375"/>
    <p:sldId id="669" r:id="rId376"/>
    <p:sldId id="670" r:id="rId377"/>
    <p:sldId id="1071" r:id="rId378"/>
    <p:sldId id="683" r:id="rId379"/>
    <p:sldId id="684" r:id="rId380"/>
    <p:sldId id="682" r:id="rId381"/>
    <p:sldId id="860" r:id="rId382"/>
    <p:sldId id="671" r:id="rId383"/>
    <p:sldId id="672" r:id="rId384"/>
    <p:sldId id="673" r:id="rId385"/>
    <p:sldId id="674" r:id="rId386"/>
    <p:sldId id="801" r:id="rId387"/>
    <p:sldId id="1012" r:id="rId388"/>
    <p:sldId id="1013" r:id="rId389"/>
    <p:sldId id="1016" r:id="rId390"/>
    <p:sldId id="802" r:id="rId391"/>
    <p:sldId id="914" r:id="rId392"/>
    <p:sldId id="852" r:id="rId393"/>
    <p:sldId id="1015" r:id="rId394"/>
    <p:sldId id="895" r:id="rId395"/>
    <p:sldId id="896" r:id="rId396"/>
    <p:sldId id="978"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1078" r:id="rId417"/>
    <p:sldId id="812" r:id="rId418"/>
    <p:sldId id="725" r:id="rId419"/>
    <p:sldId id="726" r:id="rId420"/>
    <p:sldId id="1073" r:id="rId421"/>
    <p:sldId id="1011" r:id="rId422"/>
    <p:sldId id="1061" r:id="rId423"/>
    <p:sldId id="1062" r:id="rId424"/>
    <p:sldId id="1063" r:id="rId425"/>
    <p:sldId id="1064" r:id="rId426"/>
    <p:sldId id="1065" r:id="rId427"/>
    <p:sldId id="1066" r:id="rId428"/>
    <p:sldId id="1067" r:id="rId429"/>
    <p:sldId id="1068" r:id="rId430"/>
    <p:sldId id="727" r:id="rId431"/>
    <p:sldId id="728" r:id="rId432"/>
    <p:sldId id="781" r:id="rId433"/>
    <p:sldId id="1007" r:id="rId434"/>
    <p:sldId id="730" r:id="rId435"/>
    <p:sldId id="1079" r:id="rId436"/>
    <p:sldId id="1080"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heme" Target="theme/theme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commentAuthors" Target="commentAuthor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30-03-2020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3/30/2020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3/30/2020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3/30/2020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3.xml"/><Relationship Id="rId3" Type="http://schemas.openxmlformats.org/officeDocument/2006/relationships/slide" Target="slide52.xml"/><Relationship Id="rId7" Type="http://schemas.openxmlformats.org/officeDocument/2006/relationships/slide" Target="slide115.xml"/><Relationship Id="rId12" Type="http://schemas.openxmlformats.org/officeDocument/2006/relationships/slide" Target="slide136.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slide" Target="slide134.xml"/><Relationship Id="rId5" Type="http://schemas.openxmlformats.org/officeDocument/2006/relationships/slide" Target="slide103.xml"/><Relationship Id="rId10" Type="http://schemas.openxmlformats.org/officeDocument/2006/relationships/slide" Target="slide131.xml"/><Relationship Id="rId4" Type="http://schemas.openxmlformats.org/officeDocument/2006/relationships/slide" Target="slide68.xml"/><Relationship Id="rId9" Type="http://schemas.openxmlformats.org/officeDocument/2006/relationships/slide" Target="slide1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4.xml"/><Relationship Id="rId13" Type="http://schemas.openxmlformats.org/officeDocument/2006/relationships/slide" Target="slide205.xml"/><Relationship Id="rId3" Type="http://schemas.openxmlformats.org/officeDocument/2006/relationships/slide" Target="slide144.xml"/><Relationship Id="rId7" Type="http://schemas.openxmlformats.org/officeDocument/2006/relationships/slide" Target="slide168.xml"/><Relationship Id="rId12" Type="http://schemas.openxmlformats.org/officeDocument/2006/relationships/slide" Target="slide203.xml"/><Relationship Id="rId2" Type="http://schemas.openxmlformats.org/officeDocument/2006/relationships/slide" Target="slide141.xml"/><Relationship Id="rId1" Type="http://schemas.openxmlformats.org/officeDocument/2006/relationships/slideLayout" Target="../slideLayouts/slideLayout7.xml"/><Relationship Id="rId6" Type="http://schemas.openxmlformats.org/officeDocument/2006/relationships/slide" Target="slide162.xml"/><Relationship Id="rId11" Type="http://schemas.openxmlformats.org/officeDocument/2006/relationships/slide" Target="slide200.xml"/><Relationship Id="rId5" Type="http://schemas.openxmlformats.org/officeDocument/2006/relationships/slide" Target="slide156.xml"/><Relationship Id="rId10" Type="http://schemas.openxmlformats.org/officeDocument/2006/relationships/slide" Target="slide194.xml"/><Relationship Id="rId4" Type="http://schemas.openxmlformats.org/officeDocument/2006/relationships/slide" Target="slide152.xml"/><Relationship Id="rId9" Type="http://schemas.openxmlformats.org/officeDocument/2006/relationships/slide" Target="slide19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2.xml"/><Relationship Id="rId13" Type="http://schemas.openxmlformats.org/officeDocument/2006/relationships/slide" Target="slide265.xml"/><Relationship Id="rId3" Type="http://schemas.openxmlformats.org/officeDocument/2006/relationships/slide" Target="slide223.xml"/><Relationship Id="rId7" Type="http://schemas.openxmlformats.org/officeDocument/2006/relationships/slide" Target="slide248.xml"/><Relationship Id="rId12" Type="http://schemas.openxmlformats.org/officeDocument/2006/relationships/slide" Target="slide263.xml"/><Relationship Id="rId2" Type="http://schemas.openxmlformats.org/officeDocument/2006/relationships/slide" Target="slide210.xml"/><Relationship Id="rId1" Type="http://schemas.openxmlformats.org/officeDocument/2006/relationships/slideLayout" Target="../slideLayouts/slideLayout7.xml"/><Relationship Id="rId6" Type="http://schemas.openxmlformats.org/officeDocument/2006/relationships/slide" Target="slide243.xml"/><Relationship Id="rId11" Type="http://schemas.openxmlformats.org/officeDocument/2006/relationships/slide" Target="slide260.xml"/><Relationship Id="rId5" Type="http://schemas.openxmlformats.org/officeDocument/2006/relationships/slide" Target="slide239.xml"/><Relationship Id="rId10" Type="http://schemas.openxmlformats.org/officeDocument/2006/relationships/slide" Target="slide258.xml"/><Relationship Id="rId4" Type="http://schemas.openxmlformats.org/officeDocument/2006/relationships/slide" Target="slide225.xml"/><Relationship Id="rId9" Type="http://schemas.openxmlformats.org/officeDocument/2006/relationships/slide" Target="slide2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40.xml"/><Relationship Id="rId13" Type="http://schemas.openxmlformats.org/officeDocument/2006/relationships/slide" Target="slide356.xml"/><Relationship Id="rId3" Type="http://schemas.openxmlformats.org/officeDocument/2006/relationships/slide" Target="slide296.xml"/><Relationship Id="rId7" Type="http://schemas.openxmlformats.org/officeDocument/2006/relationships/slide" Target="slide338.xml"/><Relationship Id="rId12" Type="http://schemas.openxmlformats.org/officeDocument/2006/relationships/slide" Target="slide354.xml"/><Relationship Id="rId2" Type="http://schemas.openxmlformats.org/officeDocument/2006/relationships/slide" Target="slide267.xml"/><Relationship Id="rId1" Type="http://schemas.openxmlformats.org/officeDocument/2006/relationships/slideLayout" Target="../slideLayouts/slideLayout7.xml"/><Relationship Id="rId6" Type="http://schemas.openxmlformats.org/officeDocument/2006/relationships/slide" Target="slide336.xml"/><Relationship Id="rId11" Type="http://schemas.openxmlformats.org/officeDocument/2006/relationships/slide" Target="slide350.xml"/><Relationship Id="rId5" Type="http://schemas.openxmlformats.org/officeDocument/2006/relationships/slide" Target="slide330.xml"/><Relationship Id="rId10" Type="http://schemas.openxmlformats.org/officeDocument/2006/relationships/slide" Target="slide345.xml"/><Relationship Id="rId4" Type="http://schemas.openxmlformats.org/officeDocument/2006/relationships/slide" Target="slide308.xml"/><Relationship Id="rId9" Type="http://schemas.openxmlformats.org/officeDocument/2006/relationships/slide" Target="slide34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 Target="slide359.xml"/><Relationship Id="rId7" Type="http://schemas.openxmlformats.org/officeDocument/2006/relationships/slide" Target="slide367.xml"/><Relationship Id="rId12" Type="http://schemas.openxmlformats.org/officeDocument/2006/relationships/slide" Target="slide400.xml"/><Relationship Id="rId2" Type="http://schemas.openxmlformats.org/officeDocument/2006/relationships/slide" Target="slide357.xml"/><Relationship Id="rId1" Type="http://schemas.openxmlformats.org/officeDocument/2006/relationships/slideLayout" Target="../slideLayouts/slideLayout7.xml"/><Relationship Id="rId6" Type="http://schemas.openxmlformats.org/officeDocument/2006/relationships/slide" Target="slide365.xml"/><Relationship Id="rId11" Type="http://schemas.openxmlformats.org/officeDocument/2006/relationships/slide" Target="slide385.xml"/><Relationship Id="rId5" Type="http://schemas.openxmlformats.org/officeDocument/2006/relationships/slide" Target="slide363.xml"/><Relationship Id="rId10" Type="http://schemas.openxmlformats.org/officeDocument/2006/relationships/slide" Target="slide383.xml"/><Relationship Id="rId4" Type="http://schemas.openxmlformats.org/officeDocument/2006/relationships/slide" Target="slide361.xml"/><Relationship Id="rId9" Type="http://schemas.openxmlformats.org/officeDocument/2006/relationships/slide" Target="slide376.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406473"/>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45"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24760</TotalTime>
  <Words>40629</Words>
  <Application>Microsoft Office PowerPoint</Application>
  <PresentationFormat>On-screen Show (4:3)</PresentationFormat>
  <Paragraphs>4539</Paragraphs>
  <Slides>525</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525</vt:i4>
      </vt:variant>
    </vt:vector>
  </HeadingPairs>
  <TitlesOfParts>
    <vt:vector size="56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4783</cp:revision>
  <dcterms:created xsi:type="dcterms:W3CDTF">2015-10-09T06:09:34Z</dcterms:created>
  <dcterms:modified xsi:type="dcterms:W3CDTF">2020-03-30T09:55:59Z</dcterms:modified>
</cp:coreProperties>
</file>